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1C6B07-D6A1-4A93-9E49-C59A54FB357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DEBE03-9A95-4D6B-9160-570B8F810B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6B07-D6A1-4A93-9E49-C59A54FB357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BE03-9A95-4D6B-9160-570B8F810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6B07-D6A1-4A93-9E49-C59A54FB357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BE03-9A95-4D6B-9160-570B8F810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1C6B07-D6A1-4A93-9E49-C59A54FB357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DEBE03-9A95-4D6B-9160-570B8F810B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1C6B07-D6A1-4A93-9E49-C59A54FB357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DEBE03-9A95-4D6B-9160-570B8F810B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6B07-D6A1-4A93-9E49-C59A54FB357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BE03-9A95-4D6B-9160-570B8F810B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6B07-D6A1-4A93-9E49-C59A54FB357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BE03-9A95-4D6B-9160-570B8F810B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1C6B07-D6A1-4A93-9E49-C59A54FB357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DEBE03-9A95-4D6B-9160-570B8F810B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C6B07-D6A1-4A93-9E49-C59A54FB357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BE03-9A95-4D6B-9160-570B8F810B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1C6B07-D6A1-4A93-9E49-C59A54FB357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DEBE03-9A95-4D6B-9160-570B8F810B1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1C6B07-D6A1-4A93-9E49-C59A54FB357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DEBE03-9A95-4D6B-9160-570B8F810B1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1C6B07-D6A1-4A93-9E49-C59A54FB357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DEBE03-9A95-4D6B-9160-570B8F810B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76673"/>
            <a:ext cx="6912768" cy="28803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573016"/>
            <a:ext cx="6334472" cy="2801906"/>
          </a:xfrm>
        </p:spPr>
        <p:txBody>
          <a:bodyPr/>
          <a:lstStyle/>
          <a:p>
            <a:pPr algn="r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Підпроект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Ліги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старшокласників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Пишаємось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тобою,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рідний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краю!»</a:t>
            </a:r>
          </a:p>
          <a:p>
            <a:pPr algn="r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Кобринівського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навчально-виховного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комплексу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Дошкільний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заклад -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загальноосвітня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школа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I-II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ступенів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Тальнівської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районної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ради </a:t>
            </a:r>
          </a:p>
          <a:p>
            <a:pPr algn="r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Черкаської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48680"/>
            <a:ext cx="8424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«Сторінки історії мого села»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4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093296"/>
            <a:ext cx="4968552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Дякую за увагу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Проект підготували учні 10 класу.</a:t>
            </a:r>
          </a:p>
          <a:p>
            <a:r>
              <a:rPr lang="uk-UA" dirty="0" smtClean="0"/>
              <a:t>Керівник проекту заступник з виховної роботи </a:t>
            </a:r>
            <a:r>
              <a:rPr lang="uk-UA" dirty="0" err="1" smtClean="0"/>
              <a:t>Мантула</a:t>
            </a:r>
            <a:r>
              <a:rPr lang="uk-UA" dirty="0" smtClean="0"/>
              <a:t> Ю.В.</a:t>
            </a:r>
          </a:p>
          <a:p>
            <a:r>
              <a:rPr lang="uk-UA" dirty="0" smtClean="0"/>
              <a:t>Також участь брали:</a:t>
            </a:r>
            <a:r>
              <a:rPr lang="uk-UA" dirty="0" smtClean="0"/>
              <a:t> сільський бібліотекар Погоріла Л.І. та вчитель історії </a:t>
            </a:r>
            <a:r>
              <a:rPr lang="uk-UA" dirty="0" err="1" smtClean="0"/>
              <a:t>Любіченко</a:t>
            </a:r>
            <a:r>
              <a:rPr lang="uk-UA" dirty="0" smtClean="0"/>
              <a:t> Л.В.</a:t>
            </a:r>
          </a:p>
          <a:p>
            <a:r>
              <a:rPr lang="uk-UA" dirty="0" smtClean="0"/>
              <a:t>Використанні джерела:</a:t>
            </a:r>
          </a:p>
          <a:p>
            <a:pPr>
              <a:buFontTx/>
              <a:buChar char="-"/>
            </a:pPr>
            <a:r>
              <a:rPr lang="uk-UA" dirty="0" err="1" smtClean="0"/>
              <a:t>Тальнівський</a:t>
            </a:r>
            <a:r>
              <a:rPr lang="uk-UA" dirty="0" smtClean="0"/>
              <a:t> </a:t>
            </a:r>
            <a:r>
              <a:rPr lang="uk-UA" dirty="0" err="1" smtClean="0"/>
              <a:t>край.Літературно-публіцистичне</a:t>
            </a:r>
            <a:r>
              <a:rPr lang="uk-UA" dirty="0" smtClean="0"/>
              <a:t> </a:t>
            </a:r>
            <a:r>
              <a:rPr lang="uk-UA" dirty="0" err="1" smtClean="0"/>
              <a:t>видання.Черкаси</a:t>
            </a:r>
            <a:r>
              <a:rPr lang="uk-UA" dirty="0" smtClean="0"/>
              <a:t> 2008</a:t>
            </a:r>
          </a:p>
          <a:p>
            <a:pPr>
              <a:buFontTx/>
              <a:buChar char="-"/>
            </a:pPr>
            <a:r>
              <a:rPr lang="uk-UA" dirty="0" smtClean="0"/>
              <a:t>Історичний нарис сіл </a:t>
            </a:r>
            <a:r>
              <a:rPr lang="uk-UA" dirty="0" err="1" smtClean="0"/>
              <a:t>Кобринове</a:t>
            </a:r>
            <a:r>
              <a:rPr lang="uk-UA" dirty="0" smtClean="0"/>
              <a:t> та </a:t>
            </a:r>
            <a:r>
              <a:rPr lang="uk-UA" dirty="0" err="1" smtClean="0"/>
              <a:t>Гуляйка</a:t>
            </a:r>
            <a:r>
              <a:rPr lang="uk-UA" dirty="0" smtClean="0"/>
              <a:t> підготовлено вчителем історії Пархоменком П.В. 1975 р.</a:t>
            </a:r>
          </a:p>
          <a:p>
            <a:pPr>
              <a:buFontTx/>
              <a:buChar char="-"/>
            </a:pPr>
            <a:r>
              <a:rPr lang="uk-UA" dirty="0" smtClean="0"/>
              <a:t>Інтернет джерела.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3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Історичні відомості походження назви села </a:t>
            </a:r>
            <a:r>
              <a:rPr lang="uk-UA" b="1" dirty="0" err="1" smtClean="0">
                <a:solidFill>
                  <a:srgbClr val="0070C0"/>
                </a:solidFill>
              </a:rPr>
              <a:t>Кобринове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 назві села </a:t>
            </a:r>
            <a:r>
              <a:rPr lang="uk-UA" dirty="0" err="1" smtClean="0"/>
              <a:t>Кобринового</a:t>
            </a:r>
            <a:r>
              <a:rPr lang="uk-UA" dirty="0" smtClean="0"/>
              <a:t> звучить ім’я його першого поселенця. Таким першим поселенцем був російський козак, який у 1711 році, повертаючись під час походу російської армії із Молдавії, поселився на території теперішнього села </a:t>
            </a:r>
            <a:r>
              <a:rPr lang="uk-UA" dirty="0" err="1" smtClean="0"/>
              <a:t>Кобринове</a:t>
            </a:r>
            <a:r>
              <a:rPr lang="uk-UA" dirty="0" smtClean="0"/>
              <a:t>.</a:t>
            </a:r>
          </a:p>
          <a:p>
            <a:r>
              <a:rPr lang="uk-UA" dirty="0" smtClean="0"/>
              <a:t>Цим першим поселенцем був козак </a:t>
            </a:r>
            <a:r>
              <a:rPr lang="uk-UA" dirty="0" err="1" smtClean="0"/>
              <a:t>Кубрин</a:t>
            </a:r>
            <a:r>
              <a:rPr lang="uk-UA" dirty="0" smtClean="0"/>
              <a:t>. Від прізвища першого поселенця козака </a:t>
            </a:r>
            <a:r>
              <a:rPr lang="uk-UA" dirty="0" err="1" smtClean="0"/>
              <a:t>Кубріна</a:t>
            </a:r>
            <a:r>
              <a:rPr lang="uk-UA" dirty="0" smtClean="0"/>
              <a:t> і походить назва села </a:t>
            </a:r>
            <a:r>
              <a:rPr lang="uk-UA" dirty="0" err="1" smtClean="0"/>
              <a:t>Кобринове</a:t>
            </a:r>
            <a:r>
              <a:rPr lang="uk-UA" dirty="0" smtClean="0"/>
              <a:t>.</a:t>
            </a:r>
          </a:p>
          <a:p>
            <a:r>
              <a:rPr lang="uk-UA" dirty="0" smtClean="0"/>
              <a:t>Про те, що дана місцевість була заселена ще в період раннього трипілля, а згодом і епоху бронзи, свідчать кургани, яких в </a:t>
            </a:r>
            <a:r>
              <a:rPr lang="uk-UA" dirty="0" err="1" smtClean="0"/>
              <a:t>Кобриновому</a:t>
            </a:r>
            <a:r>
              <a:rPr lang="uk-UA" dirty="0" smtClean="0"/>
              <a:t> та поблизу </a:t>
            </a:r>
            <a:r>
              <a:rPr lang="uk-UA" dirty="0" err="1" smtClean="0"/>
              <a:t>Гуляйки</a:t>
            </a:r>
            <a:r>
              <a:rPr lang="uk-UA" dirty="0" smtClean="0"/>
              <a:t> нараховується кілька десятків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2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91264" cy="1143000"/>
          </a:xfrm>
        </p:spPr>
        <p:txBody>
          <a:bodyPr/>
          <a:lstStyle/>
          <a:p>
            <a:r>
              <a:rPr lang="uk-UA" dirty="0" smtClean="0"/>
              <a:t>           </a:t>
            </a:r>
            <a:r>
              <a:rPr lang="uk-UA" b="1" dirty="0" smtClean="0">
                <a:solidFill>
                  <a:srgbClr val="0070C0"/>
                </a:solidFill>
              </a:rPr>
              <a:t>Церква збудована 1857 року.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568952" cy="5688632"/>
          </a:xfrm>
        </p:spPr>
        <p:txBody>
          <a:bodyPr>
            <a:normAutofit/>
          </a:bodyPr>
          <a:lstStyle/>
          <a:p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споруда</a:t>
            </a:r>
            <a:r>
              <a:rPr lang="ru-RU" dirty="0"/>
              <a:t> </a:t>
            </a:r>
            <a:r>
              <a:rPr lang="ru-RU" dirty="0" err="1"/>
              <a:t>зведена</a:t>
            </a:r>
            <a:r>
              <a:rPr lang="ru-RU" dirty="0"/>
              <a:t> у 1857 р. на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графині</a:t>
            </a:r>
            <a:r>
              <a:rPr lang="ru-RU" dirty="0"/>
              <a:t> </a:t>
            </a:r>
            <a:r>
              <a:rPr lang="ru-RU" dirty="0" err="1"/>
              <a:t>Потоцької</a:t>
            </a:r>
            <a:r>
              <a:rPr lang="ru-RU" dirty="0"/>
              <a:t>. </a:t>
            </a:r>
            <a:r>
              <a:rPr lang="ru-RU" dirty="0" err="1"/>
              <a:t>Будівля</a:t>
            </a:r>
            <a:r>
              <a:rPr lang="ru-RU" dirty="0"/>
              <a:t> </a:t>
            </a:r>
            <a:r>
              <a:rPr lang="ru-RU" dirty="0" err="1"/>
              <a:t>зводилась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, як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святих</a:t>
            </a:r>
            <a:r>
              <a:rPr lang="ru-RU" dirty="0"/>
              <a:t> </a:t>
            </a:r>
            <a:r>
              <a:rPr lang="ru-RU" dirty="0" err="1"/>
              <a:t>Олександра</a:t>
            </a:r>
            <a:r>
              <a:rPr lang="ru-RU" dirty="0"/>
              <a:t>, </a:t>
            </a:r>
            <a:r>
              <a:rPr lang="ru-RU" dirty="0" err="1"/>
              <a:t>Івана</a:t>
            </a:r>
            <a:r>
              <a:rPr lang="ru-RU" dirty="0"/>
              <a:t> і Павла. Одним </a:t>
            </a:r>
            <a:r>
              <a:rPr lang="ru-RU" dirty="0" err="1"/>
              <a:t>із</a:t>
            </a:r>
            <a:r>
              <a:rPr lang="ru-RU" dirty="0"/>
              <a:t> перших </a:t>
            </a:r>
            <a:r>
              <a:rPr lang="ru-RU" dirty="0" err="1"/>
              <a:t>священників</a:t>
            </a:r>
            <a:r>
              <a:rPr lang="ru-RU" dirty="0"/>
              <a:t> став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історика</a:t>
            </a:r>
            <a:r>
              <a:rPr lang="ru-RU" dirty="0"/>
              <a:t> </a:t>
            </a:r>
            <a:r>
              <a:rPr lang="ru-RU" dirty="0" err="1"/>
              <a:t>Дмитра</a:t>
            </a:r>
            <a:r>
              <a:rPr lang="ru-RU" dirty="0"/>
              <a:t> </a:t>
            </a:r>
            <a:r>
              <a:rPr lang="ru-RU" dirty="0" err="1"/>
              <a:t>Мойсейовича</a:t>
            </a:r>
            <a:r>
              <a:rPr lang="ru-RU" dirty="0"/>
              <a:t> </a:t>
            </a:r>
            <a:r>
              <a:rPr lang="ru-RU" dirty="0" err="1"/>
              <a:t>Петрушевського</a:t>
            </a:r>
            <a:r>
              <a:rPr lang="ru-RU" dirty="0"/>
              <a:t>. </a:t>
            </a:r>
            <a:r>
              <a:rPr lang="ru-RU" dirty="0" err="1"/>
              <a:t>Академік</a:t>
            </a:r>
            <a:r>
              <a:rPr lang="ru-RU" dirty="0"/>
              <a:t> </a:t>
            </a:r>
            <a:r>
              <a:rPr lang="ru-RU" dirty="0" err="1"/>
              <a:t>Петрушевський</a:t>
            </a:r>
            <a:r>
              <a:rPr lang="ru-RU" dirty="0"/>
              <a:t>—</a:t>
            </a:r>
            <a:r>
              <a:rPr lang="ru-RU" dirty="0" err="1"/>
              <a:t>уродженець</a:t>
            </a:r>
            <a:r>
              <a:rPr lang="ru-RU" dirty="0"/>
              <a:t> </a:t>
            </a:r>
            <a:r>
              <a:rPr lang="ru-RU" dirty="0" err="1"/>
              <a:t>Кобринового</a:t>
            </a:r>
            <a:r>
              <a:rPr lang="ru-RU" dirty="0"/>
              <a:t>, </a:t>
            </a:r>
            <a:r>
              <a:rPr lang="ru-RU" dirty="0" err="1"/>
              <a:t>професор</a:t>
            </a:r>
            <a:r>
              <a:rPr lang="ru-RU" dirty="0"/>
              <a:t> </a:t>
            </a:r>
            <a:r>
              <a:rPr lang="ru-RU" dirty="0" err="1"/>
              <a:t>Варшавського</a:t>
            </a:r>
            <a:r>
              <a:rPr lang="ru-RU" dirty="0"/>
              <a:t>, </a:t>
            </a:r>
            <a:r>
              <a:rPr lang="ru-RU" dirty="0" err="1"/>
              <a:t>Петербурзького</a:t>
            </a:r>
            <a:r>
              <a:rPr lang="ru-RU" dirty="0"/>
              <a:t> та </a:t>
            </a:r>
            <a:r>
              <a:rPr lang="ru-RU" dirty="0" err="1"/>
              <a:t>Московського</a:t>
            </a:r>
            <a:r>
              <a:rPr lang="ru-RU" dirty="0"/>
              <a:t> </a:t>
            </a:r>
            <a:r>
              <a:rPr lang="ru-RU" dirty="0" err="1"/>
              <a:t>університетів</a:t>
            </a:r>
            <a:r>
              <a:rPr lang="ru-RU" dirty="0"/>
              <a:t>. </a:t>
            </a:r>
            <a:r>
              <a:rPr lang="ru-RU" dirty="0" err="1"/>
              <a:t>Зверніть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унікальне</a:t>
            </a:r>
            <a:r>
              <a:rPr lang="ru-RU" dirty="0"/>
              <a:t> фото початку </a:t>
            </a:r>
            <a:r>
              <a:rPr lang="ru-RU" dirty="0" err="1"/>
              <a:t>п'ятдесятих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На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зображено</a:t>
            </a:r>
            <a:r>
              <a:rPr lang="ru-RU" dirty="0"/>
              <a:t> </a:t>
            </a:r>
            <a:r>
              <a:rPr lang="ru-RU" dirty="0" err="1"/>
              <a:t>церкву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smtClean="0"/>
              <a:t>  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 smtClean="0"/>
              <a:t>вигляді.Хоча</a:t>
            </a:r>
            <a:r>
              <a:rPr lang="ru-RU" dirty="0" smtClean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/>
              <a:t>пошкоджено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снарядом </a:t>
            </a:r>
            <a:r>
              <a:rPr lang="ru-RU" dirty="0" err="1"/>
              <a:t>верхню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75" y="4052622"/>
            <a:ext cx="3707904" cy="280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7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04751"/>
            <a:ext cx="3537666" cy="26532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27404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352928" cy="5781256"/>
          </a:xfrm>
        </p:spPr>
        <p:txBody>
          <a:bodyPr>
            <a:normAutofit/>
          </a:bodyPr>
          <a:lstStyle/>
          <a:p>
            <a:r>
              <a:rPr lang="ru-RU" dirty="0"/>
              <a:t>На початку </a:t>
            </a:r>
            <a:r>
              <a:rPr lang="ru-RU" dirty="0" err="1"/>
              <a:t>шістдесятих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перероблена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млин</a:t>
            </a:r>
            <a:r>
              <a:rPr lang="ru-RU" dirty="0"/>
              <a:t>.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первинне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втратила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причин. Перша причина.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будувалась</a:t>
            </a:r>
            <a:r>
              <a:rPr lang="ru-RU" dirty="0"/>
              <a:t>, як греко-</a:t>
            </a:r>
            <a:r>
              <a:rPr lang="ru-RU" dirty="0" err="1"/>
              <a:t>католицька</a:t>
            </a:r>
            <a:r>
              <a:rPr lang="ru-RU" dirty="0"/>
              <a:t>, але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православною, тому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Друга причина—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.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більшовиків</a:t>
            </a:r>
            <a:r>
              <a:rPr lang="ru-RU" dirty="0"/>
              <a:t> не </a:t>
            </a:r>
            <a:r>
              <a:rPr lang="ru-RU" dirty="0" err="1"/>
              <a:t>заохочувала</a:t>
            </a:r>
            <a:r>
              <a:rPr lang="ru-RU" dirty="0"/>
              <a:t> </a:t>
            </a:r>
            <a:r>
              <a:rPr lang="ru-RU" dirty="0" err="1"/>
              <a:t>релігію</a:t>
            </a:r>
            <a:r>
              <a:rPr lang="ru-RU" dirty="0"/>
              <a:t>. Вони </a:t>
            </a:r>
            <a:r>
              <a:rPr lang="ru-RU" dirty="0" err="1"/>
              <a:t>намагалися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практичне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. Тому з церкви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зробили</a:t>
            </a:r>
            <a:r>
              <a:rPr lang="ru-RU" dirty="0"/>
              <a:t> зерносклад, а </a:t>
            </a:r>
            <a:r>
              <a:rPr lang="ru-RU" dirty="0" err="1"/>
              <a:t>згодом</a:t>
            </a:r>
            <a:r>
              <a:rPr lang="ru-RU" dirty="0"/>
              <a:t> і </a:t>
            </a:r>
            <a:r>
              <a:rPr lang="ru-RU" dirty="0" err="1"/>
              <a:t>млин</a:t>
            </a:r>
            <a:r>
              <a:rPr lang="ru-RU" dirty="0" smtClean="0"/>
              <a:t>. На </a:t>
            </a:r>
            <a:r>
              <a:rPr lang="ru-RU" dirty="0" err="1" smtClean="0"/>
              <a:t>даний</a:t>
            </a:r>
            <a:r>
              <a:rPr lang="ru-RU" dirty="0" smtClean="0"/>
              <a:t> час </a:t>
            </a:r>
            <a:r>
              <a:rPr lang="ru-RU" dirty="0" err="1" smtClean="0"/>
              <a:t>вже</a:t>
            </a:r>
            <a:r>
              <a:rPr lang="ru-RU" dirty="0" smtClean="0"/>
              <a:t> і </a:t>
            </a:r>
            <a:r>
              <a:rPr lang="ru-RU" dirty="0" err="1" smtClean="0"/>
              <a:t>млин</a:t>
            </a:r>
            <a:r>
              <a:rPr lang="ru-RU" dirty="0" smtClean="0"/>
              <a:t> не </a:t>
            </a:r>
            <a:r>
              <a:rPr lang="ru-RU" dirty="0" err="1" smtClean="0"/>
              <a:t>працює</a:t>
            </a:r>
            <a:r>
              <a:rPr lang="ru-RU" dirty="0" smtClean="0"/>
              <a:t>, заклад </a:t>
            </a:r>
            <a:r>
              <a:rPr lang="ru-RU" dirty="0" err="1" smtClean="0"/>
              <a:t>пустує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97152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655218" cy="48736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0897"/>
            <a:ext cx="4499992" cy="33749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3968" y="4437112"/>
            <a:ext cx="449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Біля церкви є могила, в якій нібито похований останній дяк(охоронець) церкви, -розповідає дітям бібліотекар Лариса Іванівна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8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676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«Попова криниця»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424936" cy="5400600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/>
              <a:t>криниця</a:t>
            </a:r>
            <a:r>
              <a:rPr lang="ru-RU" dirty="0"/>
              <a:t> </a:t>
            </a:r>
            <a:r>
              <a:rPr lang="ru-RU" dirty="0" err="1"/>
              <a:t>побудована</a:t>
            </a:r>
            <a:r>
              <a:rPr lang="ru-RU" dirty="0"/>
              <a:t> в той же час, </a:t>
            </a:r>
            <a:r>
              <a:rPr lang="ru-RU" dirty="0" err="1"/>
              <a:t>що</a:t>
            </a:r>
            <a:r>
              <a:rPr lang="ru-RU" dirty="0"/>
              <a:t> і </a:t>
            </a:r>
            <a:r>
              <a:rPr lang="ru-RU" dirty="0" err="1"/>
              <a:t>церква</a:t>
            </a:r>
            <a:r>
              <a:rPr lang="ru-RU" dirty="0"/>
              <a:t>. Недалеко </a:t>
            </a:r>
            <a:r>
              <a:rPr lang="ru-RU" dirty="0" err="1"/>
              <a:t>від</a:t>
            </a:r>
            <a:r>
              <a:rPr lang="ru-RU" dirty="0"/>
              <a:t> церкви жив священник і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дому люди </a:t>
            </a:r>
            <a:r>
              <a:rPr lang="ru-RU" dirty="0" err="1"/>
              <a:t>викопали</a:t>
            </a:r>
            <a:r>
              <a:rPr lang="ru-RU" dirty="0"/>
              <a:t> </a:t>
            </a:r>
            <a:r>
              <a:rPr lang="ru-RU" dirty="0" err="1"/>
              <a:t>криницю</a:t>
            </a:r>
            <a:r>
              <a:rPr lang="ru-RU" dirty="0"/>
              <a:t>. А в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розмовній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батюшку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 попом, то </a:t>
            </a:r>
            <a:r>
              <a:rPr lang="ru-RU" dirty="0" err="1"/>
              <a:t>з'явилася</a:t>
            </a:r>
            <a:r>
              <a:rPr lang="ru-RU" dirty="0"/>
              <a:t> і </a:t>
            </a:r>
            <a:r>
              <a:rPr lang="ru-RU" dirty="0" err="1"/>
              <a:t>назва</a:t>
            </a:r>
            <a:r>
              <a:rPr lang="ru-RU" dirty="0"/>
              <a:t>—Попова </a:t>
            </a:r>
            <a:r>
              <a:rPr lang="ru-RU" dirty="0" err="1"/>
              <a:t>криниця</a:t>
            </a:r>
            <a:r>
              <a:rPr lang="ru-RU" dirty="0"/>
              <a:t>. </a:t>
            </a:r>
            <a:r>
              <a:rPr lang="ru-RU" dirty="0" err="1"/>
              <a:t>Щороку</a:t>
            </a:r>
            <a:r>
              <a:rPr lang="ru-RU" dirty="0"/>
              <a:t> на </a:t>
            </a:r>
            <a:r>
              <a:rPr lang="ru-RU" dirty="0" err="1"/>
              <a:t>Водохрещу</a:t>
            </a:r>
            <a:r>
              <a:rPr lang="ru-RU" dirty="0"/>
              <a:t> вода у </a:t>
            </a:r>
            <a:r>
              <a:rPr lang="ru-RU" dirty="0" err="1"/>
              <a:t>криниці</a:t>
            </a:r>
            <a:r>
              <a:rPr lang="ru-RU" dirty="0"/>
              <a:t> </a:t>
            </a:r>
            <a:r>
              <a:rPr lang="ru-RU" dirty="0" err="1"/>
              <a:t>освячувалася</a:t>
            </a:r>
            <a:r>
              <a:rPr lang="ru-RU" dirty="0"/>
              <a:t>, в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опускався</a:t>
            </a:r>
            <a:r>
              <a:rPr lang="ru-RU" dirty="0"/>
              <a:t> </a:t>
            </a:r>
            <a:r>
              <a:rPr lang="ru-RU" dirty="0" err="1"/>
              <a:t>срібний</a:t>
            </a:r>
            <a:r>
              <a:rPr lang="ru-RU" dirty="0"/>
              <a:t> </a:t>
            </a:r>
            <a:r>
              <a:rPr lang="ru-RU" dirty="0" err="1"/>
              <a:t>хрест</a:t>
            </a:r>
            <a:r>
              <a:rPr lang="ru-RU" dirty="0"/>
              <a:t>. А, як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срібло</a:t>
            </a:r>
            <a:r>
              <a:rPr lang="ru-RU" dirty="0"/>
              <a:t> </a:t>
            </a:r>
            <a:r>
              <a:rPr lang="ru-RU" dirty="0" err="1"/>
              <a:t>очищає</a:t>
            </a:r>
            <a:r>
              <a:rPr lang="ru-RU" dirty="0"/>
              <a:t> воду і вона </a:t>
            </a:r>
            <a:r>
              <a:rPr lang="ru-RU" dirty="0" err="1"/>
              <a:t>робиться</a:t>
            </a:r>
            <a:r>
              <a:rPr lang="ru-RU" dirty="0"/>
              <a:t> </a:t>
            </a:r>
            <a:r>
              <a:rPr lang="ru-RU" dirty="0" err="1"/>
              <a:t>цілющою</a:t>
            </a:r>
            <a:r>
              <a:rPr lang="ru-RU" dirty="0"/>
              <a:t>. І в наш час вода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криниці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найкращою</a:t>
            </a:r>
            <a:r>
              <a:rPr lang="ru-RU" dirty="0"/>
              <a:t> на </a:t>
            </a:r>
            <a:r>
              <a:rPr lang="ru-RU" dirty="0" err="1"/>
              <a:t>селі</a:t>
            </a:r>
            <a:r>
              <a:rPr lang="ru-RU" dirty="0"/>
              <a:t>. В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фашисти</a:t>
            </a:r>
            <a:r>
              <a:rPr lang="ru-RU" dirty="0"/>
              <a:t> накидали в </a:t>
            </a:r>
            <a:r>
              <a:rPr lang="ru-RU" dirty="0" err="1"/>
              <a:t>криницю</a:t>
            </a:r>
            <a:r>
              <a:rPr lang="ru-RU" dirty="0"/>
              <a:t> </a:t>
            </a:r>
            <a:r>
              <a:rPr lang="ru-RU" dirty="0" err="1"/>
              <a:t>снарядів</a:t>
            </a:r>
            <a:r>
              <a:rPr lang="ru-RU" dirty="0"/>
              <a:t> і </a:t>
            </a:r>
            <a:r>
              <a:rPr lang="ru-RU" dirty="0" err="1"/>
              <a:t>очистити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небезпечно</a:t>
            </a:r>
            <a:r>
              <a:rPr lang="ru-RU" dirty="0"/>
              <a:t>. </a:t>
            </a:r>
            <a:r>
              <a:rPr lang="ru-RU" dirty="0" err="1"/>
              <a:t>Криниця</a:t>
            </a:r>
            <a:r>
              <a:rPr lang="ru-RU" dirty="0"/>
              <a:t> стала </a:t>
            </a:r>
            <a:r>
              <a:rPr lang="ru-RU" dirty="0" err="1"/>
              <a:t>занедбаною</a:t>
            </a:r>
            <a:r>
              <a:rPr lang="ru-RU" dirty="0"/>
              <a:t>. Але в 1997 р. громада села </a:t>
            </a:r>
            <a:r>
              <a:rPr lang="ru-RU" dirty="0" err="1"/>
              <a:t>відновила</a:t>
            </a:r>
            <a:r>
              <a:rPr lang="ru-RU" dirty="0"/>
              <a:t> </a:t>
            </a:r>
            <a:r>
              <a:rPr lang="ru-RU" dirty="0" err="1"/>
              <a:t>цямрину</a:t>
            </a:r>
            <a:r>
              <a:rPr lang="ru-RU" dirty="0"/>
              <a:t>, поставила огорожу і </a:t>
            </a:r>
            <a:r>
              <a:rPr lang="ru-RU" dirty="0" err="1"/>
              <a:t>хрест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. В </a:t>
            </a:r>
            <a:r>
              <a:rPr lang="ru-RU" dirty="0" err="1"/>
              <a:t>давні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викопати</a:t>
            </a:r>
            <a:r>
              <a:rPr lang="ru-RU" dirty="0"/>
              <a:t> </a:t>
            </a:r>
            <a:r>
              <a:rPr lang="ru-RU" dirty="0" err="1"/>
              <a:t>криницю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. Тому Попова </a:t>
            </a:r>
            <a:r>
              <a:rPr lang="ru-RU" dirty="0" err="1"/>
              <a:t>криниця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одна на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вулиць</a:t>
            </a:r>
            <a:r>
              <a:rPr lang="ru-RU" dirty="0"/>
              <a:t>.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вона </a:t>
            </a:r>
            <a:r>
              <a:rPr lang="ru-RU" dirty="0" err="1"/>
              <a:t>втратила</a:t>
            </a:r>
            <a:r>
              <a:rPr lang="ru-RU" dirty="0"/>
              <a:t> з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. </a:t>
            </a:r>
            <a:r>
              <a:rPr lang="ru-RU" dirty="0" err="1"/>
              <a:t>Криниці</a:t>
            </a:r>
            <a:r>
              <a:rPr lang="ru-RU" dirty="0"/>
              <a:t> почали </a:t>
            </a:r>
            <a:r>
              <a:rPr lang="ru-RU" dirty="0" err="1"/>
              <a:t>копати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машин. </a:t>
            </a:r>
            <a:r>
              <a:rPr lang="ru-RU" dirty="0" err="1"/>
              <a:t>Якщо</a:t>
            </a:r>
            <a:r>
              <a:rPr lang="ru-RU" dirty="0"/>
              <a:t> колись Попова </a:t>
            </a:r>
            <a:r>
              <a:rPr lang="ru-RU" dirty="0" err="1"/>
              <a:t>криниця</a:t>
            </a:r>
            <a:r>
              <a:rPr lang="ru-RU" dirty="0"/>
              <a:t>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села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єдиним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, то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криниці</a:t>
            </a:r>
            <a:r>
              <a:rPr lang="ru-RU" dirty="0"/>
              <a:t> є </a:t>
            </a:r>
            <a:r>
              <a:rPr lang="ru-RU" dirty="0" err="1"/>
              <a:t>майже</a:t>
            </a:r>
            <a:r>
              <a:rPr lang="ru-RU" dirty="0"/>
              <a:t> у кожному </a:t>
            </a:r>
            <a:r>
              <a:rPr lang="ru-RU" dirty="0" err="1"/>
              <a:t>дворі</a:t>
            </a:r>
            <a:r>
              <a:rPr lang="ru-RU" dirty="0"/>
              <a:t>. На </a:t>
            </a:r>
            <a:r>
              <a:rPr lang="ru-RU" dirty="0" err="1"/>
              <a:t>території</a:t>
            </a:r>
            <a:r>
              <a:rPr lang="ru-RU" dirty="0"/>
              <a:t> села на </a:t>
            </a:r>
            <a:r>
              <a:rPr lang="ru-RU" dirty="0" err="1"/>
              <a:t>даний</a:t>
            </a:r>
            <a:r>
              <a:rPr lang="ru-RU" dirty="0"/>
              <a:t> момент </a:t>
            </a:r>
            <a:r>
              <a:rPr lang="ru-RU" dirty="0" err="1"/>
              <a:t>налічується</a:t>
            </a:r>
            <a:r>
              <a:rPr lang="ru-RU" dirty="0"/>
              <a:t> 141 </a:t>
            </a:r>
            <a:r>
              <a:rPr lang="ru-RU" dirty="0" err="1"/>
              <a:t>криниця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1" y="44624"/>
            <a:ext cx="2123728" cy="158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7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963756" cy="297281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/>
          <a:stretch/>
        </p:blipFill>
        <p:spPr>
          <a:xfrm>
            <a:off x="4860032" y="260648"/>
            <a:ext cx="3943464" cy="2996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41611"/>
            <a:ext cx="3672408" cy="2754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0032" y="3541611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Воду  з кринички п’ють і сьогодні, вона й далі вважається одна з найкращих у цій місцевості.</a:t>
            </a:r>
          </a:p>
          <a:p>
            <a:r>
              <a:rPr lang="uk-UA" dirty="0" err="1" smtClean="0"/>
              <a:t>Доречі</a:t>
            </a:r>
            <a:r>
              <a:rPr lang="uk-UA" dirty="0" smtClean="0"/>
              <a:t>, якщо уважно подивитися на кільце в криничці бачимо дату 1943 рік, це час коли його було встановлено.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187624" y="4581128"/>
            <a:ext cx="1512168" cy="122413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9238877">
            <a:off x="2274254" y="3965920"/>
            <a:ext cx="1152128" cy="39144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9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171400"/>
            <a:ext cx="7323584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Залишки кам’яного хреста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064896" cy="4824536"/>
          </a:xfrm>
        </p:spPr>
        <p:txBody>
          <a:bodyPr>
            <a:normAutofit/>
          </a:bodyPr>
          <a:lstStyle/>
          <a:p>
            <a:r>
              <a:rPr lang="ru-RU" dirty="0" smtClean="0"/>
              <a:t>Ось </a:t>
            </a:r>
            <a:r>
              <a:rPr lang="ru-RU" dirty="0"/>
              <a:t>як </a:t>
            </a:r>
            <a:r>
              <a:rPr lang="ru-RU" dirty="0" err="1"/>
              <a:t>розповідає</a:t>
            </a:r>
            <a:r>
              <a:rPr lang="ru-RU" dirty="0"/>
              <a:t> про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споруду</a:t>
            </a:r>
            <a:r>
              <a:rPr lang="ru-RU" dirty="0"/>
              <a:t> </a:t>
            </a:r>
            <a:r>
              <a:rPr lang="ru-RU" dirty="0" err="1"/>
              <a:t>жителька</a:t>
            </a:r>
            <a:r>
              <a:rPr lang="ru-RU" dirty="0"/>
              <a:t> села </a:t>
            </a:r>
            <a:r>
              <a:rPr lang="ru-RU" dirty="0" err="1"/>
              <a:t>Капелюшна</a:t>
            </a:r>
            <a:r>
              <a:rPr lang="ru-RU" dirty="0"/>
              <a:t> Галина </a:t>
            </a:r>
            <a:r>
              <a:rPr lang="ru-RU" dirty="0" err="1"/>
              <a:t>Архипівна</a:t>
            </a:r>
            <a:r>
              <a:rPr lang="ru-RU" dirty="0"/>
              <a:t>: „У 1915 р. </a:t>
            </a:r>
            <a:r>
              <a:rPr lang="ru-RU" dirty="0" err="1"/>
              <a:t>вдови</a:t>
            </a:r>
            <a:r>
              <a:rPr lang="ru-RU" dirty="0"/>
              <a:t> </a:t>
            </a:r>
            <a:r>
              <a:rPr lang="ru-RU" dirty="0" err="1"/>
              <a:t>солдатів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повернулись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фронтів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</a:t>
            </a:r>
            <a:r>
              <a:rPr lang="ru-RU" dirty="0" err="1"/>
              <a:t>встановили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знак, як </a:t>
            </a:r>
            <a:r>
              <a:rPr lang="ru-RU" dirty="0" err="1"/>
              <a:t>пам'ять</a:t>
            </a:r>
            <a:r>
              <a:rPr lang="ru-RU" dirty="0"/>
              <a:t> про </a:t>
            </a:r>
            <a:r>
              <a:rPr lang="ru-RU" dirty="0" err="1"/>
              <a:t>загиблих</a:t>
            </a:r>
            <a:r>
              <a:rPr lang="ru-RU" dirty="0"/>
              <a:t>..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хрести</a:t>
            </a:r>
            <a:r>
              <a:rPr lang="ru-RU" dirty="0"/>
              <a:t> ставили при </a:t>
            </a:r>
            <a:r>
              <a:rPr lang="ru-RU" dirty="0" err="1"/>
              <a:t>в'їздах</a:t>
            </a:r>
            <a:r>
              <a:rPr lang="ru-RU" dirty="0"/>
              <a:t> в </a:t>
            </a:r>
            <a:r>
              <a:rPr lang="ru-RU" dirty="0" err="1"/>
              <a:t>населені</a:t>
            </a:r>
            <a:r>
              <a:rPr lang="ru-RU" dirty="0"/>
              <a:t> </a:t>
            </a:r>
            <a:r>
              <a:rPr lang="ru-RU" dirty="0" err="1"/>
              <a:t>пункти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знак поставлено з боку великого </a:t>
            </a:r>
            <a:r>
              <a:rPr lang="ru-RU" dirty="0" err="1"/>
              <a:t>чумацького</a:t>
            </a:r>
            <a:r>
              <a:rPr lang="ru-RU" dirty="0"/>
              <a:t> шляху, </a:t>
            </a:r>
            <a:r>
              <a:rPr lang="ru-RU" dirty="0" err="1"/>
              <a:t>який</a:t>
            </a:r>
            <a:r>
              <a:rPr lang="ru-RU" dirty="0"/>
              <a:t> проходив </a:t>
            </a:r>
            <a:r>
              <a:rPr lang="ru-RU" dirty="0" err="1"/>
              <a:t>повз</a:t>
            </a:r>
            <a:r>
              <a:rPr lang="ru-RU" dirty="0"/>
              <a:t> село з </a:t>
            </a:r>
            <a:r>
              <a:rPr lang="ru-RU" dirty="0" err="1"/>
              <a:t>півдня</a:t>
            </a:r>
            <a:r>
              <a:rPr lang="ru-RU" dirty="0"/>
              <a:t> на </a:t>
            </a:r>
            <a:r>
              <a:rPr lang="ru-RU" dirty="0" err="1"/>
              <a:t>північ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 </a:t>
            </a:r>
            <a:r>
              <a:rPr lang="ru-RU" dirty="0" err="1"/>
              <a:t>релігія</a:t>
            </a:r>
            <a:r>
              <a:rPr lang="ru-RU" dirty="0"/>
              <a:t> стала </a:t>
            </a:r>
            <a:r>
              <a:rPr lang="ru-RU" dirty="0" err="1"/>
              <a:t>забороненою</a:t>
            </a:r>
            <a:r>
              <a:rPr lang="ru-RU" dirty="0"/>
              <a:t> і, очевидно, </a:t>
            </a:r>
            <a:r>
              <a:rPr lang="ru-RU" dirty="0" err="1"/>
              <a:t>якісь</a:t>
            </a:r>
            <a:r>
              <a:rPr lang="ru-RU" dirty="0"/>
              <a:t> </a:t>
            </a:r>
            <a:r>
              <a:rPr lang="ru-RU" dirty="0" err="1"/>
              <a:t>атеїсти</a:t>
            </a:r>
            <a:r>
              <a:rPr lang="ru-RU" dirty="0"/>
              <a:t> </a:t>
            </a:r>
            <a:r>
              <a:rPr lang="ru-RU" dirty="0" err="1"/>
              <a:t>зруйнували</a:t>
            </a:r>
            <a:r>
              <a:rPr lang="ru-RU" dirty="0"/>
              <a:t> </a:t>
            </a:r>
            <a:r>
              <a:rPr lang="ru-RU" dirty="0" err="1"/>
              <a:t>хрест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одна з причин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занепаду</a:t>
            </a:r>
            <a:r>
              <a:rPr lang="ru-RU" dirty="0"/>
              <a:t>. </a:t>
            </a:r>
            <a:r>
              <a:rPr lang="ru-RU" dirty="0" err="1"/>
              <a:t>Інша</a:t>
            </a:r>
            <a:r>
              <a:rPr lang="ru-RU" dirty="0"/>
              <a:t> причина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зникнення</a:t>
            </a:r>
            <a:r>
              <a:rPr lang="ru-RU" dirty="0"/>
              <a:t> </a:t>
            </a:r>
            <a:r>
              <a:rPr lang="ru-RU" dirty="0" err="1"/>
              <a:t>чумацького</a:t>
            </a:r>
            <a:r>
              <a:rPr lang="ru-RU" dirty="0"/>
              <a:t> шляху за </a:t>
            </a:r>
            <a:r>
              <a:rPr lang="ru-RU" dirty="0" err="1"/>
              <a:t>хрестом</a:t>
            </a:r>
            <a:r>
              <a:rPr lang="ru-RU" dirty="0"/>
              <a:t> </a:t>
            </a: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доглядав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62" y="5488260"/>
            <a:ext cx="1775098" cy="132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24" y="5488260"/>
            <a:ext cx="1859657" cy="139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Перед нами—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кам'яного</a:t>
            </a:r>
            <a:r>
              <a:rPr lang="ru-RU" dirty="0"/>
              <a:t> </a:t>
            </a:r>
            <a:r>
              <a:rPr lang="ru-RU" dirty="0" err="1"/>
              <a:t>стовпа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у </a:t>
            </a:r>
            <a:r>
              <a:rPr lang="ru-RU" dirty="0" err="1"/>
              <a:t>повну</a:t>
            </a:r>
            <a:r>
              <a:rPr lang="ru-RU" dirty="0"/>
              <a:t> величину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 smtClean="0"/>
              <a:t>хреста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31232"/>
            <a:ext cx="2646294" cy="352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36912"/>
            <a:ext cx="4956043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</TotalTime>
  <Words>724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Презентация PowerPoint</vt:lpstr>
      <vt:lpstr>Історичні відомості походження назви села Кобринове</vt:lpstr>
      <vt:lpstr>           Церква збудована 1857 року.</vt:lpstr>
      <vt:lpstr>Презентация PowerPoint</vt:lpstr>
      <vt:lpstr>Презентация PowerPoint</vt:lpstr>
      <vt:lpstr>«Попова криниця»</vt:lpstr>
      <vt:lpstr>Презентация PowerPoint</vt:lpstr>
      <vt:lpstr>Залишки кам’яного хреста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Школа</cp:lastModifiedBy>
  <cp:revision>12</cp:revision>
  <dcterms:created xsi:type="dcterms:W3CDTF">2019-10-17T03:43:00Z</dcterms:created>
  <dcterms:modified xsi:type="dcterms:W3CDTF">2019-10-17T11:02:47Z</dcterms:modified>
</cp:coreProperties>
</file>